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EC2C6-EF49-F141-AB5B-CA969CD4F2CD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AA69C-0E2A-8D44-9C78-B44ABCC16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6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AA69C-0E2A-8D44-9C78-B44ABCC165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8D9F-D07C-BE49-B751-798385EDA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26B43-F89E-2E47-A619-1F144D424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315A0-6453-094D-BCA7-AC0CD488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12055-4476-DD4E-9ABE-7C808E4E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C34C0-4CDF-3040-BBB0-4BF6915D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7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1F23F-5471-6C41-A59D-2D07DFA0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A5A80-2DAA-9F4C-8FE9-4682F945A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68A8-80E4-2E4D-A5F1-CF0801BE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1E4D1-7A24-3E45-8E01-297ECF87A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EEE5D-E740-E340-887E-A167B5C9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3618B6-D068-E54F-AC42-0380A1B2DD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E3FC9-2AD9-1348-8C7B-2424EDC05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59414-A78A-2948-9EB3-850CB18B4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C92DC-98E1-F749-891B-DE203278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0E7ED-2014-1C4D-88D6-C8A1F50C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3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29A3-4B17-BF4C-AC09-C308851E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B2C-BFA8-4B46-A5C9-C1950035D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7FD2F-4D5E-644B-83E0-AF046305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832E0-97B2-6547-B8FD-4323E57F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05B03-F5F9-5746-AAEB-2DDFF4B9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778B-6194-8F4B-B29E-82EA002B0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7DF9F-8686-0542-9680-49373B43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4D8C-125A-224D-A053-B9882080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6201-5FB4-F24B-9624-93FFF297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B6E6-F606-B14F-8A6B-80DDA18F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0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AE7A-EEBF-6E47-B480-104298E2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9603-2FC9-7442-A3AD-83F6A07CB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9F267-B53A-9C48-810E-41A64064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176E0-7534-C545-B5FC-D2662537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DE069-3352-824B-9869-2645C654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A08C1-5A7E-4547-8139-6ACE0139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ED0E4-E0A6-B147-8BAE-5EDF42FF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9FA82-E4B4-794F-B340-80DDCD0C0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BEF3A-8F65-4047-AFCF-DFC581DCC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68959-EE85-524B-9D4F-596BD93BD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6DF5A-4E84-1A48-93A7-684B84AA8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E48433-99DD-8141-98DE-60F8DC20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A8336-5735-5A47-A5CC-651863E5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F6291-0B77-414D-82D3-C3CE80CA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3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EB15-B7BC-2844-95BD-A3B8B0320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94D12-06F7-4B46-9EFF-A3756854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1E5C-9A3E-204A-B6E1-6762765B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ACCEA-64DD-FB4D-860D-784ABC7F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7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155FA-0DF2-874B-9BC4-8AEB970D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50D99-F0F8-224B-95D9-5D910A2F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B30EE-AE0C-B847-AB6C-D37AD694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7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6ECD-C522-F549-B766-25738EA5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FDAE9-5C4E-4045-A63D-C9637B2B3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7F02-784B-DE43-8645-8FB9551DD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FB483-E30C-8347-BA16-7631A33C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556B7-6F8C-D642-A3D5-2FF25958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5AEDD-935F-A24C-BCA9-479ADE65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6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7CED-E98B-884F-8CC1-C86C31A1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520E41-FC0E-8441-8300-804C8AB1B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0F8AF-5542-3D48-8030-3DE6D3763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6B5AF-851D-9744-9762-5A853A5B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751AD-F4FE-5043-B19A-625F0E73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3A1AA-7005-0049-BAF2-6E1634F2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6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22C18-1EB8-E845-A3E4-F095CF132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6333-A4D1-7842-A77E-87C729D71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964C9-61AD-9F44-B707-940FF55E1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FEBDF-567E-8F41-BFB1-070880CDEEF5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7774C-4E2C-C64E-BB6C-3FCDE5845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5330-C47E-8C43-924D-E17A2546A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C083-8AE4-274B-AF17-082449D5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4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21E524-E929-CC4C-809A-BA9E74B4116E}"/>
              </a:ext>
            </a:extLst>
          </p:cNvPr>
          <p:cNvSpPr/>
          <p:nvPr/>
        </p:nvSpPr>
        <p:spPr>
          <a:xfrm>
            <a:off x="5511115" y="543017"/>
            <a:ext cx="5721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And Peter remembered the word of Jesus, which said unto him, Before the cock crow thou shalt deny me thrice. And he went out and wept bitterly.</a:t>
            </a:r>
          </a:p>
          <a:p>
            <a:pPr algn="r"/>
            <a:r>
              <a:rPr lang="en-GB" i="1" dirty="0">
                <a:latin typeface="Helvetica" pitchFamily="2" charset="0"/>
              </a:rPr>
              <a:t>Matthew 26.15</a:t>
            </a:r>
            <a:endParaRPr lang="en-GB" i="1" dirty="0">
              <a:effectLst/>
              <a:latin typeface="Helvetica" pitchFamily="2" charset="0"/>
            </a:endParaRPr>
          </a:p>
        </p:txBody>
      </p:sp>
      <p:pic>
        <p:nvPicPr>
          <p:cNvPr id="3" name="Picture 2" descr="A picture containing person, dog, man, building&#10;&#10;Description automatically generated">
            <a:extLst>
              <a:ext uri="{FF2B5EF4-FFF2-40B4-BE49-F238E27FC236}">
                <a16:creationId xmlns:a16="http://schemas.microsoft.com/office/drawing/2014/main" id="{1A0D87C7-C231-874E-9A11-BF45100072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4" y="213673"/>
            <a:ext cx="4860497" cy="5742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DE159-56D1-6A46-8C76-1912DC29B0C7}"/>
              </a:ext>
            </a:extLst>
          </p:cNvPr>
          <p:cNvSpPr txBox="1"/>
          <p:nvPr/>
        </p:nvSpPr>
        <p:spPr>
          <a:xfrm>
            <a:off x="370703" y="5997996"/>
            <a:ext cx="473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penitent St Peter; El Greco 1541 – 1614. </a:t>
            </a:r>
          </a:p>
          <a:p>
            <a:r>
              <a:rPr lang="en-US" dirty="0"/>
              <a:t>The Bowes museum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19E0D-1D84-D347-91AC-62F7AB4F5BEE}"/>
              </a:ext>
            </a:extLst>
          </p:cNvPr>
          <p:cNvSpPr/>
          <p:nvPr/>
        </p:nvSpPr>
        <p:spPr>
          <a:xfrm>
            <a:off x="5511115" y="3043341"/>
            <a:ext cx="602597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</a:rPr>
              <a:t>He saith unto him the third time, Simon, son of Jonas, </a:t>
            </a:r>
            <a:r>
              <a:rPr lang="en-GB" sz="2400" dirty="0" err="1">
                <a:effectLst/>
              </a:rPr>
              <a:t>lovest</a:t>
            </a:r>
            <a:r>
              <a:rPr lang="en-GB" sz="2400" dirty="0">
                <a:effectLst/>
              </a:rPr>
              <a:t> thou me? Peter was grieved</a:t>
            </a:r>
            <a:r>
              <a:rPr lang="en-GB" sz="2400" dirty="0"/>
              <a:t> </a:t>
            </a:r>
            <a:r>
              <a:rPr lang="en-GB" sz="2400" dirty="0">
                <a:effectLst/>
              </a:rPr>
              <a:t>because he said unto him the third time, </a:t>
            </a:r>
            <a:r>
              <a:rPr lang="en-GB" sz="2400" dirty="0" err="1">
                <a:effectLst/>
              </a:rPr>
              <a:t>Lovest</a:t>
            </a:r>
            <a:r>
              <a:rPr lang="en-GB" sz="2400" dirty="0">
                <a:effectLst/>
              </a:rPr>
              <a:t> thou me? And he said unto him, Lord, thou </a:t>
            </a:r>
            <a:r>
              <a:rPr lang="en-GB" sz="2400" dirty="0" err="1">
                <a:effectLst/>
              </a:rPr>
              <a:t>knowest</a:t>
            </a:r>
            <a:r>
              <a:rPr lang="en-GB" sz="2400" dirty="0">
                <a:effectLst/>
              </a:rPr>
              <a:t> all things; thou </a:t>
            </a:r>
            <a:r>
              <a:rPr lang="en-GB" sz="2400" dirty="0" err="1">
                <a:effectLst/>
              </a:rPr>
              <a:t>knowest</a:t>
            </a:r>
            <a:r>
              <a:rPr lang="en-GB" sz="2400" dirty="0">
                <a:effectLst/>
              </a:rPr>
              <a:t> that I love thee. Jesus saith unto him, Feed my sheep.</a:t>
            </a:r>
          </a:p>
          <a:p>
            <a:pPr algn="r"/>
            <a:r>
              <a:rPr lang="en-GB" i="1" dirty="0">
                <a:effectLst/>
                <a:latin typeface="Helvetica" pitchFamily="2" charset="0"/>
              </a:rPr>
              <a:t>John 21. 17</a:t>
            </a:r>
          </a:p>
        </p:txBody>
      </p:sp>
      <p:pic>
        <p:nvPicPr>
          <p:cNvPr id="8" name="Tears of St. Peter-MP3.mp3" descr="Tears of St. Peter-MP3.mp3">
            <a:hlinkClick r:id="" action="ppaction://media"/>
            <a:extLst>
              <a:ext uri="{FF2B5EF4-FFF2-40B4-BE49-F238E27FC236}">
                <a16:creationId xmlns:a16="http://schemas.microsoft.com/office/drawing/2014/main" id="{19D1BE83-9AE1-D240-8DBB-E53F7CEB7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5895" y="59085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115</Words>
  <Application>Microsoft Macintosh PowerPoint</Application>
  <PresentationFormat>Widescreen</PresentationFormat>
  <Paragraphs>7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Brunt</dc:creator>
  <cp:lastModifiedBy>Alison Brunt</cp:lastModifiedBy>
  <cp:revision>2</cp:revision>
  <dcterms:created xsi:type="dcterms:W3CDTF">2020-04-07T21:41:40Z</dcterms:created>
  <dcterms:modified xsi:type="dcterms:W3CDTF">2020-04-07T22:04:57Z</dcterms:modified>
</cp:coreProperties>
</file>